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641F-74F4-4990-B086-AB90F2A18D83}" type="datetimeFigureOut">
              <a:rPr lang="en-GB" smtClean="0"/>
              <a:t>05/01/2016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C449-5EAA-4109-8C4E-637F0F581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366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641F-74F4-4990-B086-AB90F2A18D83}" type="datetimeFigureOut">
              <a:rPr lang="en-GB" smtClean="0"/>
              <a:t>05/01/2016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C449-5EAA-4109-8C4E-637F0F581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990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641F-74F4-4990-B086-AB90F2A18D83}" type="datetimeFigureOut">
              <a:rPr lang="en-GB" smtClean="0"/>
              <a:t>05/01/2016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C449-5EAA-4109-8C4E-637F0F581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164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641F-74F4-4990-B086-AB90F2A18D83}" type="datetimeFigureOut">
              <a:rPr lang="en-GB" smtClean="0"/>
              <a:t>05/01/2016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C449-5EAA-4109-8C4E-637F0F581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131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641F-74F4-4990-B086-AB90F2A18D83}" type="datetimeFigureOut">
              <a:rPr lang="en-GB" smtClean="0"/>
              <a:t>05/01/2016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C449-5EAA-4109-8C4E-637F0F581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168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641F-74F4-4990-B086-AB90F2A18D83}" type="datetimeFigureOut">
              <a:rPr lang="en-GB" smtClean="0"/>
              <a:t>05/01/2016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C449-5EAA-4109-8C4E-637F0F581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84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641F-74F4-4990-B086-AB90F2A18D83}" type="datetimeFigureOut">
              <a:rPr lang="en-GB" smtClean="0"/>
              <a:t>05/01/2016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C449-5EAA-4109-8C4E-637F0F581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10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641F-74F4-4990-B086-AB90F2A18D83}" type="datetimeFigureOut">
              <a:rPr lang="en-GB" smtClean="0"/>
              <a:t>05/01/2016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C449-5EAA-4109-8C4E-637F0F581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082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641F-74F4-4990-B086-AB90F2A18D83}" type="datetimeFigureOut">
              <a:rPr lang="en-GB" smtClean="0"/>
              <a:t>05/01/2016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C449-5EAA-4109-8C4E-637F0F581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51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641F-74F4-4990-B086-AB90F2A18D83}" type="datetimeFigureOut">
              <a:rPr lang="en-GB" smtClean="0"/>
              <a:t>05/01/2016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C449-5EAA-4109-8C4E-637F0F581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506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641F-74F4-4990-B086-AB90F2A18D83}" type="datetimeFigureOut">
              <a:rPr lang="en-GB" smtClean="0"/>
              <a:t>05/01/2016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C449-5EAA-4109-8C4E-637F0F581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693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C641F-74F4-4990-B086-AB90F2A18D83}" type="datetimeFigureOut">
              <a:rPr lang="en-GB" smtClean="0"/>
              <a:t>05/01/2016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C449-5EAA-4109-8C4E-637F0F581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86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g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jpg"/><Relationship Id="rId4" Type="http://schemas.openxmlformats.org/officeDocument/2006/relationships/image" Target="../media/image5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g"/><Relationship Id="rId4" Type="http://schemas.openxmlformats.org/officeDocument/2006/relationships/image" Target="../media/image5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jpg"/><Relationship Id="rId4" Type="http://schemas.openxmlformats.org/officeDocument/2006/relationships/image" Target="../media/image7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651" y="154674"/>
            <a:ext cx="5856668" cy="809468"/>
          </a:xfrm>
        </p:spPr>
        <p:txBody>
          <a:bodyPr>
            <a:normAutofit/>
          </a:bodyPr>
          <a:lstStyle/>
          <a:p>
            <a:r>
              <a:rPr lang="en-GB" sz="4800" b="1" dirty="0" smtClean="0"/>
              <a:t>Blanked Out Books</a:t>
            </a:r>
            <a:endParaRPr lang="en-GB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34823" y="1791335"/>
            <a:ext cx="4071294" cy="4363933"/>
          </a:xfrm>
        </p:spPr>
        <p:txBody>
          <a:bodyPr>
            <a:noAutofit/>
          </a:bodyPr>
          <a:lstStyle/>
          <a:p>
            <a:r>
              <a:rPr lang="en-GB" sz="4400" dirty="0" smtClean="0"/>
              <a:t>Can you </a:t>
            </a:r>
            <a:r>
              <a:rPr lang="en-GB" sz="4400" dirty="0"/>
              <a:t>g</a:t>
            </a:r>
            <a:r>
              <a:rPr lang="en-GB" sz="4400" dirty="0" smtClean="0"/>
              <a:t>uess the book title and author from our cleverly disguised covers?</a:t>
            </a:r>
            <a:endParaRPr lang="en-GB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75574">
            <a:off x="765955" y="1460519"/>
            <a:ext cx="3303701" cy="50255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2006" y="5756856"/>
            <a:ext cx="316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Have a guess then click next to reveal the answer!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646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62" y="913313"/>
            <a:ext cx="3817249" cy="58534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404" y="915988"/>
            <a:ext cx="3814634" cy="585077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409978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1122363"/>
            <a:ext cx="3977803" cy="54477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47" y="1122363"/>
            <a:ext cx="3976867" cy="544776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92714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1122363"/>
            <a:ext cx="3703191" cy="554877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smtClean="0"/>
              <a:t>Blanked Out Books</a:t>
            </a:r>
            <a:endParaRPr lang="en-GB" sz="4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19" y="1122363"/>
            <a:ext cx="3703191" cy="554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6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44" y="1122363"/>
            <a:ext cx="3663470" cy="55395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7" r="16983"/>
          <a:stretch/>
        </p:blipFill>
        <p:spPr>
          <a:xfrm>
            <a:off x="4615544" y="1122363"/>
            <a:ext cx="3888062" cy="553952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195238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1122363"/>
            <a:ext cx="3624685" cy="5611879"/>
          </a:xfrm>
          <a:prstGeom prst="rect">
            <a:avLst/>
          </a:prstGeom>
        </p:spPr>
      </p:pic>
      <p:pic>
        <p:nvPicPr>
          <p:cNvPr id="2050" name="Picture 2" descr="https://s-media-cache-ak0.pinimg.com/736x/7a/47/7c/7a477c52d61784d88a8d8a5329400675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725" y="1122363"/>
            <a:ext cx="3629475" cy="561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272532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82" y="1122363"/>
            <a:ext cx="3814429" cy="5879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024" y="1096069"/>
            <a:ext cx="3831194" cy="59055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144218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2" y="994410"/>
            <a:ext cx="3702145" cy="56531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529" y="1038225"/>
            <a:ext cx="3672222" cy="560931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411349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8" y="1122363"/>
            <a:ext cx="3548211" cy="5437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743" y="1122363"/>
            <a:ext cx="3552249" cy="543733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314604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40" y="1021842"/>
            <a:ext cx="3681410" cy="56547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642" y="1021841"/>
            <a:ext cx="3683557" cy="565473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390746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1122363"/>
            <a:ext cx="3887656" cy="55977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84" y="1122363"/>
            <a:ext cx="3879629" cy="559775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351962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1122363"/>
            <a:ext cx="3619131" cy="55635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532" y="1122363"/>
            <a:ext cx="3478668" cy="556352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234507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4" y="979630"/>
            <a:ext cx="6503344" cy="4648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857" y="2192309"/>
            <a:ext cx="6262688" cy="446797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smtClean="0"/>
              <a:t>Blanked Out Books</a:t>
            </a:r>
            <a:endParaRPr lang="en-GB" sz="4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488" y="1067603"/>
            <a:ext cx="1002497" cy="126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9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10" y="1122364"/>
            <a:ext cx="3626808" cy="5568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446" y="1122363"/>
            <a:ext cx="3628360" cy="556872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240570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9" y="1052934"/>
            <a:ext cx="3636838" cy="55574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109" y="1009650"/>
            <a:ext cx="3670183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2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10" y="1122363"/>
            <a:ext cx="3479610" cy="5550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229" y="1122363"/>
            <a:ext cx="3407521" cy="555040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416431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7" y="1026723"/>
            <a:ext cx="3703393" cy="55990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090" y="997695"/>
            <a:ext cx="3705251" cy="559904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303726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9" y="975107"/>
            <a:ext cx="5720141" cy="5162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402718"/>
            <a:ext cx="5867400" cy="529441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129536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10" y="1122364"/>
            <a:ext cx="3950158" cy="5270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072" y="1122363"/>
            <a:ext cx="3947220" cy="52705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412387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95" y="1122363"/>
            <a:ext cx="3650542" cy="55161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61" y="1109663"/>
            <a:ext cx="3750910" cy="552881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184495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17" y="1122363"/>
            <a:ext cx="3494286" cy="5297487"/>
          </a:xfrm>
          <a:prstGeom prst="rect">
            <a:avLst/>
          </a:prstGeom>
        </p:spPr>
      </p:pic>
      <p:pic>
        <p:nvPicPr>
          <p:cNvPr id="1026" name="Picture 2" descr="http://ecx.images-amazon.com/images/I/71rTSsrMwpL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29" y="1090214"/>
            <a:ext cx="3569722" cy="532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384074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15" y="1122363"/>
            <a:ext cx="3672775" cy="5602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607" y="1079680"/>
            <a:ext cx="3711893" cy="565610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80018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26" y="997482"/>
            <a:ext cx="3773059" cy="56710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15" y="997482"/>
            <a:ext cx="3893757" cy="5671092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381105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02" y="989012"/>
            <a:ext cx="3822410" cy="5735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80" y="989012"/>
            <a:ext cx="3819514" cy="573563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177406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950976"/>
            <a:ext cx="3732875" cy="5678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518" y="950975"/>
            <a:ext cx="3738673" cy="568278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403416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88" y="1122363"/>
            <a:ext cx="3587355" cy="5484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575" y="1122363"/>
            <a:ext cx="3591175" cy="548491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393853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1122363"/>
            <a:ext cx="3997311" cy="5075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088" y="1122363"/>
            <a:ext cx="3997102" cy="507523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279748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1151481"/>
            <a:ext cx="3852334" cy="5177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0" y="1106424"/>
            <a:ext cx="3967051" cy="517803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409289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8" y="1122363"/>
            <a:ext cx="3709383" cy="5496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719" y="1122363"/>
            <a:ext cx="3707081" cy="549615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327248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5462"/>
            <a:ext cx="7772400" cy="901521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How did you do?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1026" name="Picture 2" descr="http://halalfocus.net/wp-content/uploads/2014/05/question-mark-nothing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557" y="2156983"/>
            <a:ext cx="3566886" cy="356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97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8" y="1122363"/>
            <a:ext cx="3867461" cy="54632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9" y="1225065"/>
            <a:ext cx="4187893" cy="5360502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120818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4"/>
          <a:stretch/>
        </p:blipFill>
        <p:spPr>
          <a:xfrm>
            <a:off x="356809" y="1122363"/>
            <a:ext cx="3854583" cy="55070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148" y="1146176"/>
            <a:ext cx="4230756" cy="5464174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85159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1" y="1122363"/>
            <a:ext cx="3560650" cy="550081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smtClean="0"/>
              <a:t>Blanked Out Books</a:t>
            </a:r>
            <a:endParaRPr lang="en-GB" sz="4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09" y="1122363"/>
            <a:ext cx="3567503" cy="550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5" y="1122363"/>
            <a:ext cx="3628569" cy="55705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154" y="1123887"/>
            <a:ext cx="3626046" cy="556901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84048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1103515"/>
            <a:ext cx="3797562" cy="5583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040" y="1103514"/>
            <a:ext cx="3734160" cy="5487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80" y="1346833"/>
            <a:ext cx="2385060" cy="32385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5235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3" y="90152"/>
            <a:ext cx="1168678" cy="116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278954"/>
            <a:ext cx="1896994" cy="56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10" y="1122363"/>
            <a:ext cx="3905790" cy="55324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22363"/>
            <a:ext cx="3946301" cy="553243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63651" y="154674"/>
            <a:ext cx="5856668" cy="80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smtClean="0"/>
              <a:t>Blanked Out Books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160484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</TotalTime>
  <Words>132</Words>
  <Application>Microsoft Office PowerPoint</Application>
  <PresentationFormat>On-screen Show (4:3)</PresentationFormat>
  <Paragraphs>37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Blanked Out Books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did you do?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Shenton</dc:creator>
  <cp:lastModifiedBy>Matthew Shenton</cp:lastModifiedBy>
  <cp:revision>20</cp:revision>
  <dcterms:created xsi:type="dcterms:W3CDTF">2015-12-18T12:35:55Z</dcterms:created>
  <dcterms:modified xsi:type="dcterms:W3CDTF">2016-01-05T09:30:32Z</dcterms:modified>
</cp:coreProperties>
</file>